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615" autoAdjust="0"/>
    <p:restoredTop sz="86379" autoAdjust="0"/>
  </p:normalViewPr>
  <p:slideViewPr>
    <p:cSldViewPr>
      <p:cViewPr>
        <p:scale>
          <a:sx n="80" d="100"/>
          <a:sy n="80" d="100"/>
        </p:scale>
        <p:origin x="-146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5E71A7-47B0-412B-98F6-A215B533F230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1584C0E-4EB7-4A18-9BF6-39257BD43281}">
      <dgm:prSet phldrT="[Texto]" custT="1"/>
      <dgm:spPr/>
      <dgm:t>
        <a:bodyPr/>
        <a:lstStyle/>
        <a:p>
          <a:r>
            <a:rPr lang="es-ES" sz="2000" dirty="0" smtClean="0"/>
            <a:t>Valores elevados de este tejido </a:t>
          </a:r>
          <a:r>
            <a:rPr lang="es-ES" sz="2000" dirty="0" smtClean="0"/>
            <a:t>disminuyen tu </a:t>
          </a:r>
          <a:r>
            <a:rPr lang="es-ES" sz="2000" dirty="0" smtClean="0"/>
            <a:t>rendimiento</a:t>
          </a:r>
          <a:endParaRPr lang="es-ES" sz="2000" b="1" dirty="0"/>
        </a:p>
      </dgm:t>
    </dgm:pt>
    <dgm:pt modelId="{697467DC-27B4-4ED7-AE97-BA0C728D0BBF}" type="parTrans" cxnId="{1FC18756-A62C-4B3C-BFFF-BDD9A9A2C44B}">
      <dgm:prSet/>
      <dgm:spPr/>
      <dgm:t>
        <a:bodyPr/>
        <a:lstStyle/>
        <a:p>
          <a:endParaRPr lang="es-ES"/>
        </a:p>
      </dgm:t>
    </dgm:pt>
    <dgm:pt modelId="{8F8DAD43-4513-4C8F-A56B-7CCDBDBD7997}" type="sibTrans" cxnId="{1FC18756-A62C-4B3C-BFFF-BDD9A9A2C44B}">
      <dgm:prSet/>
      <dgm:spPr/>
      <dgm:t>
        <a:bodyPr/>
        <a:lstStyle/>
        <a:p>
          <a:endParaRPr lang="es-ES"/>
        </a:p>
      </dgm:t>
    </dgm:pt>
    <dgm:pt modelId="{02CD808E-A5EC-42EF-9DC3-FF36B5D31AFD}">
      <dgm:prSet/>
      <dgm:spPr/>
      <dgm:t>
        <a:bodyPr/>
        <a:lstStyle/>
        <a:p>
          <a:r>
            <a:rPr lang="es-ES" dirty="0" smtClean="0"/>
            <a:t>Este tejido </a:t>
          </a:r>
          <a:r>
            <a:rPr lang="es-ES" dirty="0" smtClean="0"/>
            <a:t>es </a:t>
          </a:r>
          <a:r>
            <a:rPr lang="es-ES" dirty="0" smtClean="0"/>
            <a:t>lastre que te hace </a:t>
          </a:r>
          <a:r>
            <a:rPr lang="es-ES" b="1" dirty="0" smtClean="0"/>
            <a:t>correr más lento, saltar más bajo y cansarte más rápido </a:t>
          </a:r>
          <a:endParaRPr lang="es-ES" dirty="0" smtClean="0"/>
        </a:p>
      </dgm:t>
    </dgm:pt>
    <dgm:pt modelId="{117D893D-A65D-4FDF-9C7E-A6A21B68EE46}" type="parTrans" cxnId="{0A4CDCF3-FF33-4C04-93CF-D023EE7263EE}">
      <dgm:prSet/>
      <dgm:spPr/>
      <dgm:t>
        <a:bodyPr/>
        <a:lstStyle/>
        <a:p>
          <a:endParaRPr lang="es-ES"/>
        </a:p>
      </dgm:t>
    </dgm:pt>
    <dgm:pt modelId="{C4285367-9C0F-4E0D-B1AD-AAA1928056CF}" type="sibTrans" cxnId="{0A4CDCF3-FF33-4C04-93CF-D023EE7263EE}">
      <dgm:prSet/>
      <dgm:spPr/>
      <dgm:t>
        <a:bodyPr/>
        <a:lstStyle/>
        <a:p>
          <a:endParaRPr lang="es-ES"/>
        </a:p>
      </dgm:t>
    </dgm:pt>
    <dgm:pt modelId="{BB62FE2A-7B52-4F86-8563-EAD87EA9EB8A}">
      <dgm:prSet/>
      <dgm:spPr/>
      <dgm:t>
        <a:bodyPr/>
        <a:lstStyle/>
        <a:p>
          <a:r>
            <a:rPr lang="es-ES" b="1" dirty="0" smtClean="0"/>
            <a:t>Entrenar tus hábitos nutricionales </a:t>
          </a:r>
          <a:r>
            <a:rPr lang="es-ES" dirty="0" smtClean="0"/>
            <a:t>es tan importante como entrenarte </a:t>
          </a:r>
          <a:r>
            <a:rPr lang="es-ES" dirty="0" smtClean="0"/>
            <a:t>físicamente para mantener valores adecuados</a:t>
          </a:r>
          <a:endParaRPr lang="es-ES" dirty="0" smtClean="0"/>
        </a:p>
      </dgm:t>
    </dgm:pt>
    <dgm:pt modelId="{2BAEFF18-2B08-4010-9694-36EDDC21868C}" type="parTrans" cxnId="{D1D2FCF0-3CB7-40F4-8B61-DBD1F0266B2A}">
      <dgm:prSet/>
      <dgm:spPr/>
      <dgm:t>
        <a:bodyPr/>
        <a:lstStyle/>
        <a:p>
          <a:endParaRPr lang="es-ES"/>
        </a:p>
      </dgm:t>
    </dgm:pt>
    <dgm:pt modelId="{57381507-6CE6-4A20-995D-C1B10CC157AB}" type="sibTrans" cxnId="{D1D2FCF0-3CB7-40F4-8B61-DBD1F0266B2A}">
      <dgm:prSet/>
      <dgm:spPr/>
      <dgm:t>
        <a:bodyPr/>
        <a:lstStyle/>
        <a:p>
          <a:endParaRPr lang="es-ES"/>
        </a:p>
      </dgm:t>
    </dgm:pt>
    <dgm:pt modelId="{05512B81-5ED3-4656-BAA2-0DD56F7350C3}">
      <dgm:prSet/>
      <dgm:spPr/>
      <dgm:t>
        <a:bodyPr/>
        <a:lstStyle/>
        <a:p>
          <a:r>
            <a:rPr lang="es-ES" b="1" dirty="0" err="1" smtClean="0"/>
            <a:t>Asesorate</a:t>
          </a:r>
          <a:r>
            <a:rPr lang="es-ES" b="1" dirty="0" smtClean="0"/>
            <a:t> con tu preparador físico y con nutricionistas deportivos</a:t>
          </a:r>
        </a:p>
      </dgm:t>
    </dgm:pt>
    <dgm:pt modelId="{B41B0D3C-6578-4BF0-85F2-19DDFD9EA612}" type="parTrans" cxnId="{1BA8BEC5-4412-456F-972C-8E255FC81A4F}">
      <dgm:prSet/>
      <dgm:spPr/>
      <dgm:t>
        <a:bodyPr/>
        <a:lstStyle/>
        <a:p>
          <a:endParaRPr lang="es-ES"/>
        </a:p>
      </dgm:t>
    </dgm:pt>
    <dgm:pt modelId="{E40F166C-516B-4C2F-9DC2-CA72D1444775}" type="sibTrans" cxnId="{1BA8BEC5-4412-456F-972C-8E255FC81A4F}">
      <dgm:prSet/>
      <dgm:spPr/>
      <dgm:t>
        <a:bodyPr/>
        <a:lstStyle/>
        <a:p>
          <a:endParaRPr lang="es-ES"/>
        </a:p>
      </dgm:t>
    </dgm:pt>
    <dgm:pt modelId="{977B1CA7-F032-4A70-8AE8-1106D4DBC3FB}">
      <dgm:prSet/>
      <dgm:spPr/>
      <dgm:t>
        <a:bodyPr/>
        <a:lstStyle/>
        <a:p>
          <a:r>
            <a:rPr lang="es-ES" b="1" dirty="0" smtClean="0"/>
            <a:t>Los cambios requieren planificación,</a:t>
          </a:r>
        </a:p>
        <a:p>
          <a:r>
            <a:rPr lang="es-ES" b="1" dirty="0" smtClean="0"/>
            <a:t>compromiso, y tiempo!</a:t>
          </a:r>
        </a:p>
      </dgm:t>
    </dgm:pt>
    <dgm:pt modelId="{EC83D3B5-A879-483D-97A1-DF90A5059441}" type="parTrans" cxnId="{BAC457C1-0ABE-4BFC-A211-FD075185BC4B}">
      <dgm:prSet/>
      <dgm:spPr/>
      <dgm:t>
        <a:bodyPr/>
        <a:lstStyle/>
        <a:p>
          <a:endParaRPr lang="es-ES"/>
        </a:p>
      </dgm:t>
    </dgm:pt>
    <dgm:pt modelId="{4800CB20-AB84-48D7-884E-56967CB02D2F}" type="sibTrans" cxnId="{BAC457C1-0ABE-4BFC-A211-FD075185BC4B}">
      <dgm:prSet/>
      <dgm:spPr/>
      <dgm:t>
        <a:bodyPr/>
        <a:lstStyle/>
        <a:p>
          <a:endParaRPr lang="es-ES"/>
        </a:p>
      </dgm:t>
    </dgm:pt>
    <dgm:pt modelId="{5188B271-29CB-4199-93F8-BE253B318116}" type="pres">
      <dgm:prSet presAssocID="{BE5E71A7-47B0-412B-98F6-A215B533F230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C87B2B4-C40F-46DA-A56F-F2FD9D3823D6}" type="pres">
      <dgm:prSet presAssocID="{BE5E71A7-47B0-412B-98F6-A215B533F230}" presName="arrow" presStyleLbl="bgShp" presStyleIdx="0" presStyleCnt="1"/>
      <dgm:spPr/>
    </dgm:pt>
    <dgm:pt modelId="{839E461C-B1E1-43D4-9810-7B033EFC27AD}" type="pres">
      <dgm:prSet presAssocID="{BE5E71A7-47B0-412B-98F6-A215B533F230}" presName="arrowDiagram5" presStyleCnt="0"/>
      <dgm:spPr/>
    </dgm:pt>
    <dgm:pt modelId="{8E3DAB96-A7E4-477D-926F-7646C44088AF}" type="pres">
      <dgm:prSet presAssocID="{21584C0E-4EB7-4A18-9BF6-39257BD43281}" presName="bullet5a" presStyleLbl="node1" presStyleIdx="0" presStyleCnt="5"/>
      <dgm:spPr/>
    </dgm:pt>
    <dgm:pt modelId="{2659C7B6-0429-4ECB-8BE0-1E8FA946201C}" type="pres">
      <dgm:prSet presAssocID="{21584C0E-4EB7-4A18-9BF6-39257BD43281}" presName="textBox5a" presStyleLbl="revTx" presStyleIdx="0" presStyleCnt="5" custScaleX="136741" custLinFactNeighborX="-11928" custLinFactNeighborY="107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B58A7FC-96C7-4671-986E-15F5910F6E0E}" type="pres">
      <dgm:prSet presAssocID="{02CD808E-A5EC-42EF-9DC3-FF36B5D31AFD}" presName="bullet5b" presStyleLbl="node1" presStyleIdx="1" presStyleCnt="5"/>
      <dgm:spPr/>
    </dgm:pt>
    <dgm:pt modelId="{45327044-6156-44DD-A3B1-58AD188C43A5}" type="pres">
      <dgm:prSet presAssocID="{02CD808E-A5EC-42EF-9DC3-FF36B5D31AFD}" presName="textBox5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0ECB4D2-7235-4D11-9013-EC7C148AD9EA}" type="pres">
      <dgm:prSet presAssocID="{BB62FE2A-7B52-4F86-8563-EAD87EA9EB8A}" presName="bullet5c" presStyleLbl="node1" presStyleIdx="2" presStyleCnt="5"/>
      <dgm:spPr/>
    </dgm:pt>
    <dgm:pt modelId="{ADB48AF8-05FB-4CE2-B8CC-22382DD7B369}" type="pres">
      <dgm:prSet presAssocID="{BB62FE2A-7B52-4F86-8563-EAD87EA9EB8A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FA72EE-149C-4EF1-B783-4615AD9CEC55}" type="pres">
      <dgm:prSet presAssocID="{05512B81-5ED3-4656-BAA2-0DD56F7350C3}" presName="bullet5d" presStyleLbl="node1" presStyleIdx="3" presStyleCnt="5"/>
      <dgm:spPr/>
    </dgm:pt>
    <dgm:pt modelId="{54098F16-8300-4AC6-935E-0755DD0591D7}" type="pres">
      <dgm:prSet presAssocID="{05512B81-5ED3-4656-BAA2-0DD56F7350C3}" presName="textBox5d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D45A84-6192-4175-89B0-0962513296D0}" type="pres">
      <dgm:prSet presAssocID="{977B1CA7-F032-4A70-8AE8-1106D4DBC3FB}" presName="bullet5e" presStyleLbl="node1" presStyleIdx="4" presStyleCnt="5"/>
      <dgm:spPr/>
    </dgm:pt>
    <dgm:pt modelId="{E37CFD4B-9353-4CC6-BD0E-8CA1AA1C1B3C}" type="pres">
      <dgm:prSet presAssocID="{977B1CA7-F032-4A70-8AE8-1106D4DBC3FB}" presName="textBox5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9120353-12D7-4FB8-A289-ADAF745AA10F}" type="presOf" srcId="{977B1CA7-F032-4A70-8AE8-1106D4DBC3FB}" destId="{E37CFD4B-9353-4CC6-BD0E-8CA1AA1C1B3C}" srcOrd="0" destOrd="0" presId="urn:microsoft.com/office/officeart/2005/8/layout/arrow2"/>
    <dgm:cxn modelId="{5F760907-6384-49DF-9809-C1AD5A898119}" type="presOf" srcId="{02CD808E-A5EC-42EF-9DC3-FF36B5D31AFD}" destId="{45327044-6156-44DD-A3B1-58AD188C43A5}" srcOrd="0" destOrd="0" presId="urn:microsoft.com/office/officeart/2005/8/layout/arrow2"/>
    <dgm:cxn modelId="{1FC18756-A62C-4B3C-BFFF-BDD9A9A2C44B}" srcId="{BE5E71A7-47B0-412B-98F6-A215B533F230}" destId="{21584C0E-4EB7-4A18-9BF6-39257BD43281}" srcOrd="0" destOrd="0" parTransId="{697467DC-27B4-4ED7-AE97-BA0C728D0BBF}" sibTransId="{8F8DAD43-4513-4C8F-A56B-7CCDBDBD7997}"/>
    <dgm:cxn modelId="{3FD3C4C1-6D8C-46BD-BE75-220490AA9CE7}" type="presOf" srcId="{BB62FE2A-7B52-4F86-8563-EAD87EA9EB8A}" destId="{ADB48AF8-05FB-4CE2-B8CC-22382DD7B369}" srcOrd="0" destOrd="0" presId="urn:microsoft.com/office/officeart/2005/8/layout/arrow2"/>
    <dgm:cxn modelId="{44B4482B-3553-4541-91EB-E5F0CCD2205C}" type="presOf" srcId="{21584C0E-4EB7-4A18-9BF6-39257BD43281}" destId="{2659C7B6-0429-4ECB-8BE0-1E8FA946201C}" srcOrd="0" destOrd="0" presId="urn:microsoft.com/office/officeart/2005/8/layout/arrow2"/>
    <dgm:cxn modelId="{0F35EF00-2827-4F46-8DCE-93C728B07E55}" type="presOf" srcId="{05512B81-5ED3-4656-BAA2-0DD56F7350C3}" destId="{54098F16-8300-4AC6-935E-0755DD0591D7}" srcOrd="0" destOrd="0" presId="urn:microsoft.com/office/officeart/2005/8/layout/arrow2"/>
    <dgm:cxn modelId="{9899CC56-0936-46E1-AAA9-3974CFF116EF}" type="presOf" srcId="{BE5E71A7-47B0-412B-98F6-A215B533F230}" destId="{5188B271-29CB-4199-93F8-BE253B318116}" srcOrd="0" destOrd="0" presId="urn:microsoft.com/office/officeart/2005/8/layout/arrow2"/>
    <dgm:cxn modelId="{0A4CDCF3-FF33-4C04-93CF-D023EE7263EE}" srcId="{BE5E71A7-47B0-412B-98F6-A215B533F230}" destId="{02CD808E-A5EC-42EF-9DC3-FF36B5D31AFD}" srcOrd="1" destOrd="0" parTransId="{117D893D-A65D-4FDF-9C7E-A6A21B68EE46}" sibTransId="{C4285367-9C0F-4E0D-B1AD-AAA1928056CF}"/>
    <dgm:cxn modelId="{1BA8BEC5-4412-456F-972C-8E255FC81A4F}" srcId="{BE5E71A7-47B0-412B-98F6-A215B533F230}" destId="{05512B81-5ED3-4656-BAA2-0DD56F7350C3}" srcOrd="3" destOrd="0" parTransId="{B41B0D3C-6578-4BF0-85F2-19DDFD9EA612}" sibTransId="{E40F166C-516B-4C2F-9DC2-CA72D1444775}"/>
    <dgm:cxn modelId="{BAC457C1-0ABE-4BFC-A211-FD075185BC4B}" srcId="{BE5E71A7-47B0-412B-98F6-A215B533F230}" destId="{977B1CA7-F032-4A70-8AE8-1106D4DBC3FB}" srcOrd="4" destOrd="0" parTransId="{EC83D3B5-A879-483D-97A1-DF90A5059441}" sibTransId="{4800CB20-AB84-48D7-884E-56967CB02D2F}"/>
    <dgm:cxn modelId="{D1D2FCF0-3CB7-40F4-8B61-DBD1F0266B2A}" srcId="{BE5E71A7-47B0-412B-98F6-A215B533F230}" destId="{BB62FE2A-7B52-4F86-8563-EAD87EA9EB8A}" srcOrd="2" destOrd="0" parTransId="{2BAEFF18-2B08-4010-9694-36EDDC21868C}" sibTransId="{57381507-6CE6-4A20-995D-C1B10CC157AB}"/>
    <dgm:cxn modelId="{6D5CF741-828E-4488-A744-4B4672DE9982}" type="presParOf" srcId="{5188B271-29CB-4199-93F8-BE253B318116}" destId="{1C87B2B4-C40F-46DA-A56F-F2FD9D3823D6}" srcOrd="0" destOrd="0" presId="urn:microsoft.com/office/officeart/2005/8/layout/arrow2"/>
    <dgm:cxn modelId="{F9E69CFE-E8B5-429B-81AE-C45732327C70}" type="presParOf" srcId="{5188B271-29CB-4199-93F8-BE253B318116}" destId="{839E461C-B1E1-43D4-9810-7B033EFC27AD}" srcOrd="1" destOrd="0" presId="urn:microsoft.com/office/officeart/2005/8/layout/arrow2"/>
    <dgm:cxn modelId="{7D46B410-71C0-447A-A777-7F8860905713}" type="presParOf" srcId="{839E461C-B1E1-43D4-9810-7B033EFC27AD}" destId="{8E3DAB96-A7E4-477D-926F-7646C44088AF}" srcOrd="0" destOrd="0" presId="urn:microsoft.com/office/officeart/2005/8/layout/arrow2"/>
    <dgm:cxn modelId="{A0A193D5-8D00-4260-9536-9D95B7EB278F}" type="presParOf" srcId="{839E461C-B1E1-43D4-9810-7B033EFC27AD}" destId="{2659C7B6-0429-4ECB-8BE0-1E8FA946201C}" srcOrd="1" destOrd="0" presId="urn:microsoft.com/office/officeart/2005/8/layout/arrow2"/>
    <dgm:cxn modelId="{95231AF5-7C04-4A5A-B1DE-1DA399EB9A87}" type="presParOf" srcId="{839E461C-B1E1-43D4-9810-7B033EFC27AD}" destId="{2B58A7FC-96C7-4671-986E-15F5910F6E0E}" srcOrd="2" destOrd="0" presId="urn:microsoft.com/office/officeart/2005/8/layout/arrow2"/>
    <dgm:cxn modelId="{31610C8F-104A-4098-A8C2-BDEE78B8367F}" type="presParOf" srcId="{839E461C-B1E1-43D4-9810-7B033EFC27AD}" destId="{45327044-6156-44DD-A3B1-58AD188C43A5}" srcOrd="3" destOrd="0" presId="urn:microsoft.com/office/officeart/2005/8/layout/arrow2"/>
    <dgm:cxn modelId="{AC6BE4F3-B531-4D1D-B699-37CC3A65998F}" type="presParOf" srcId="{839E461C-B1E1-43D4-9810-7B033EFC27AD}" destId="{C0ECB4D2-7235-4D11-9013-EC7C148AD9EA}" srcOrd="4" destOrd="0" presId="urn:microsoft.com/office/officeart/2005/8/layout/arrow2"/>
    <dgm:cxn modelId="{23361959-DCF0-4261-9A3E-04BE3E2DC2AA}" type="presParOf" srcId="{839E461C-B1E1-43D4-9810-7B033EFC27AD}" destId="{ADB48AF8-05FB-4CE2-B8CC-22382DD7B369}" srcOrd="5" destOrd="0" presId="urn:microsoft.com/office/officeart/2005/8/layout/arrow2"/>
    <dgm:cxn modelId="{76733E0B-D775-4146-8F17-368E3A342AA7}" type="presParOf" srcId="{839E461C-B1E1-43D4-9810-7B033EFC27AD}" destId="{39FA72EE-149C-4EF1-B783-4615AD9CEC55}" srcOrd="6" destOrd="0" presId="urn:microsoft.com/office/officeart/2005/8/layout/arrow2"/>
    <dgm:cxn modelId="{1E00F7F0-6EC6-4883-B018-AF90302DD71A}" type="presParOf" srcId="{839E461C-B1E1-43D4-9810-7B033EFC27AD}" destId="{54098F16-8300-4AC6-935E-0755DD0591D7}" srcOrd="7" destOrd="0" presId="urn:microsoft.com/office/officeart/2005/8/layout/arrow2"/>
    <dgm:cxn modelId="{18C31F96-3F56-4F9F-A632-868359F9D045}" type="presParOf" srcId="{839E461C-B1E1-43D4-9810-7B033EFC27AD}" destId="{BCD45A84-6192-4175-89B0-0962513296D0}" srcOrd="8" destOrd="0" presId="urn:microsoft.com/office/officeart/2005/8/layout/arrow2"/>
    <dgm:cxn modelId="{354C7F2B-25BF-4F6D-831E-C43715F360C8}" type="presParOf" srcId="{839E461C-B1E1-43D4-9810-7B033EFC27AD}" destId="{E37CFD4B-9353-4CC6-BD0E-8CA1AA1C1B3C}" srcOrd="9" destOrd="0" presId="urn:microsoft.com/office/officeart/2005/8/layout/arrow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7463E-97C9-4351-AE8B-C07F56ED17B7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E848D-5A08-4B2E-B9D7-791F874093A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0" y="-1071594"/>
          <a:ext cx="9144000" cy="9001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"/>
          <p:cNvSpPr/>
          <p:nvPr/>
        </p:nvSpPr>
        <p:spPr>
          <a:xfrm>
            <a:off x="0" y="0"/>
            <a:ext cx="47147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Masa Adiposa y</a:t>
            </a:r>
          </a:p>
          <a:p>
            <a:pPr algn="ctr"/>
            <a:r>
              <a:rPr lang="es-E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Rendimiento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7429520" y="6143644"/>
            <a:ext cx="157163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Lic. Romina Garavaglia</a:t>
            </a:r>
          </a:p>
          <a:p>
            <a:pPr algn="ctr"/>
            <a:r>
              <a:rPr lang="es-ES" sz="1000" dirty="0" smtClean="0"/>
              <a:t>NUTRICION URBA info@rgnutricion.com.ar</a:t>
            </a:r>
            <a:endParaRPr lang="es-E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642910" y="1714488"/>
            <a:ext cx="7786742" cy="4572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Tener valores elevados de este tejido es darle VENTAJA al contrario!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 que vas a tener más lastre que acarrear cuando corres, saltas, te levantas del piso, que te frena cuando querés picar, con lo cual vas a correr y saltar menos, vas a estar más lento y te vas a cansar más rápido, entre otras cosas.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 ocuparte de los kilos de más, debes prestar atención tanto a tu entrenamiento físico como a tus hábitos nutricionales, AMBAS partes son necesarias en la ecuación para equilibrar pérdida de peso graso sin pérdida de condiciones físicas.  Asesorate con tu preparador físico y con nutricionistas deportivos.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existen dietas milagrosas que produzcan logros sostenibles a largo plazo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Los cambios requieren compromiso, planificación y tiempo.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206</Words>
  <Application>Microsoft Office PowerPoint</Application>
  <PresentationFormat>Presentación en pantalla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RENDIMIENTO y MASA ADIPOSA</dc:title>
  <dc:creator>Usuario</dc:creator>
  <cp:lastModifiedBy>Usuario</cp:lastModifiedBy>
  <cp:revision>23</cp:revision>
  <dcterms:created xsi:type="dcterms:W3CDTF">2012-02-28T12:03:17Z</dcterms:created>
  <dcterms:modified xsi:type="dcterms:W3CDTF">2012-04-23T14:23:44Z</dcterms:modified>
</cp:coreProperties>
</file>