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137EFF-4D55-49B2-B6B4-DF85DA66FBDB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E72ADDF0-837C-404C-B575-CCB404ECD908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DESHIDRATACION</a:t>
          </a: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Asociada a  calambres, contracturas, desgarros</a:t>
          </a: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Pérdida de coordinación fina y concentración</a:t>
          </a:r>
          <a:endParaRPr lang="es-ES" sz="1400" dirty="0">
            <a:solidFill>
              <a:schemeClr val="tx2">
                <a:lumMod val="20000"/>
                <a:lumOff val="80000"/>
              </a:schemeClr>
            </a:solidFill>
          </a:endParaRPr>
        </a:p>
      </dgm:t>
    </dgm:pt>
    <dgm:pt modelId="{DFC6F2DA-89B9-4CAB-9D60-77E144C87DD6}" type="parTrans" cxnId="{8B16E8B2-18C5-4CB4-9B0F-03CD82FB91C7}">
      <dgm:prSet/>
      <dgm:spPr/>
      <dgm:t>
        <a:bodyPr/>
        <a:lstStyle/>
        <a:p>
          <a:endParaRPr lang="es-ES"/>
        </a:p>
      </dgm:t>
    </dgm:pt>
    <dgm:pt modelId="{CC236ABF-0278-4D00-ABE5-D0663E47379E}" type="sibTrans" cxnId="{8B16E8B2-18C5-4CB4-9B0F-03CD82FB91C7}">
      <dgm:prSet/>
      <dgm:spPr/>
      <dgm:t>
        <a:bodyPr/>
        <a:lstStyle/>
        <a:p>
          <a:endParaRPr lang="es-ES"/>
        </a:p>
      </dgm:t>
    </dgm:pt>
    <dgm:pt modelId="{73244E45-54F2-4415-A632-D68DC114DD08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Vaciamiento de los depósitos de glucógeno (energía) en músculos activos</a:t>
          </a: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Es dejar a los músculos sin nafta</a:t>
          </a:r>
        </a:p>
      </dgm:t>
    </dgm:pt>
    <dgm:pt modelId="{93CE7078-4D64-4151-9D89-1A7A10DE47D3}" type="parTrans" cxnId="{BCC4A230-5DA6-4F51-8CD5-D09201207179}">
      <dgm:prSet/>
      <dgm:spPr/>
      <dgm:t>
        <a:bodyPr/>
        <a:lstStyle/>
        <a:p>
          <a:endParaRPr lang="es-ES"/>
        </a:p>
      </dgm:t>
    </dgm:pt>
    <dgm:pt modelId="{9D3B41CC-7101-495E-B200-55CE74B3FB55}" type="sibTrans" cxnId="{BCC4A230-5DA6-4F51-8CD5-D09201207179}">
      <dgm:prSet/>
      <dgm:spPr/>
      <dgm:t>
        <a:bodyPr/>
        <a:lstStyle/>
        <a:p>
          <a:endParaRPr lang="es-ES"/>
        </a:p>
      </dgm:t>
    </dgm:pt>
    <dgm:pt modelId="{C5E80061-24AF-47AB-9A1B-08CA9BEB8416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Disminución de la glucosa sanguínea (hipoglucemia)</a:t>
          </a: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Causa dolor de cabeza, mareos y hasta pérdida de conciencia</a:t>
          </a:r>
          <a:endParaRPr lang="es-ES" sz="1400" dirty="0">
            <a:solidFill>
              <a:schemeClr val="tx2">
                <a:lumMod val="20000"/>
                <a:lumOff val="80000"/>
              </a:schemeClr>
            </a:solidFill>
          </a:endParaRPr>
        </a:p>
      </dgm:t>
    </dgm:pt>
    <dgm:pt modelId="{43A13DE6-496B-4A99-813E-13F1408AA77A}" type="parTrans" cxnId="{C7B1CACC-8EAD-4039-AAAC-40BAE3F36B20}">
      <dgm:prSet/>
      <dgm:spPr/>
      <dgm:t>
        <a:bodyPr/>
        <a:lstStyle/>
        <a:p>
          <a:endParaRPr lang="es-ES"/>
        </a:p>
      </dgm:t>
    </dgm:pt>
    <dgm:pt modelId="{D8349F17-26D7-40E3-9AA1-2DB46B974F0B}" type="sibTrans" cxnId="{C7B1CACC-8EAD-4039-AAAC-40BAE3F36B20}">
      <dgm:prSet/>
      <dgm:spPr/>
      <dgm:t>
        <a:bodyPr/>
        <a:lstStyle/>
        <a:p>
          <a:endParaRPr lang="es-ES"/>
        </a:p>
      </dgm:t>
    </dgm:pt>
    <dgm:pt modelId="{268A1727-B85B-41FA-B91E-26D1A75EA662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Malestares </a:t>
          </a:r>
          <a:r>
            <a:rPr lang="es-ES" sz="1400" dirty="0" err="1" smtClean="0">
              <a:solidFill>
                <a:schemeClr val="tx2">
                  <a:lumMod val="20000"/>
                  <a:lumOff val="80000"/>
                </a:schemeClr>
              </a:solidFill>
            </a:rPr>
            <a:t>gastrointesti-nales</a:t>
          </a:r>
          <a:endParaRPr lang="es-ES" sz="1400" dirty="0" smtClean="0">
            <a:solidFill>
              <a:schemeClr val="tx2">
                <a:lumMod val="20000"/>
                <a:lumOff val="80000"/>
              </a:schemeClr>
            </a:solidFill>
          </a:endParaRP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(diarrea, gases, acidez estomacal, etc.)</a:t>
          </a:r>
          <a:endParaRPr lang="es-ES" sz="1400" dirty="0">
            <a:solidFill>
              <a:schemeClr val="tx2">
                <a:lumMod val="20000"/>
                <a:lumOff val="80000"/>
              </a:schemeClr>
            </a:solidFill>
          </a:endParaRPr>
        </a:p>
      </dgm:t>
    </dgm:pt>
    <dgm:pt modelId="{74005E3A-C491-46B7-B42D-FB0AA3971529}" type="parTrans" cxnId="{5A09CF3E-E47E-4CC4-AAAF-D9723DA62BFC}">
      <dgm:prSet/>
      <dgm:spPr/>
      <dgm:t>
        <a:bodyPr/>
        <a:lstStyle/>
        <a:p>
          <a:endParaRPr lang="es-ES"/>
        </a:p>
      </dgm:t>
    </dgm:pt>
    <dgm:pt modelId="{2330C9FB-3D10-4365-BF5D-BE9442BD8C67}" type="sibTrans" cxnId="{5A09CF3E-E47E-4CC4-AAAF-D9723DA62BFC}">
      <dgm:prSet/>
      <dgm:spPr/>
      <dgm:t>
        <a:bodyPr/>
        <a:lstStyle/>
        <a:p>
          <a:endParaRPr lang="es-ES"/>
        </a:p>
      </dgm:t>
    </dgm:pt>
    <dgm:pt modelId="{59EB9C25-A41D-46BA-AFCF-2EB3C48DCF8D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Exceso de masa adiposa (lastre):</a:t>
          </a:r>
        </a:p>
        <a:p>
          <a:r>
            <a:rPr lang="es-ES" sz="1400" dirty="0" smtClean="0">
              <a:solidFill>
                <a:schemeClr val="tx2">
                  <a:lumMod val="20000"/>
                  <a:lumOff val="80000"/>
                </a:schemeClr>
              </a:solidFill>
            </a:rPr>
            <a:t>Correr más lento, saltar más bajo</a:t>
          </a:r>
          <a:endParaRPr lang="es-ES" sz="1400" dirty="0">
            <a:solidFill>
              <a:schemeClr val="tx2">
                <a:lumMod val="20000"/>
                <a:lumOff val="80000"/>
              </a:schemeClr>
            </a:solidFill>
          </a:endParaRPr>
        </a:p>
      </dgm:t>
    </dgm:pt>
    <dgm:pt modelId="{B7AC4B92-5D14-46AF-BFBB-BB5246A4A6DB}" type="parTrans" cxnId="{B21BB04B-B106-4AB3-972B-44C0EFD5CFB8}">
      <dgm:prSet/>
      <dgm:spPr/>
      <dgm:t>
        <a:bodyPr/>
        <a:lstStyle/>
        <a:p>
          <a:endParaRPr lang="es-ES"/>
        </a:p>
      </dgm:t>
    </dgm:pt>
    <dgm:pt modelId="{ABC4B0AD-A85D-4641-AF04-778B368223EB}" type="sibTrans" cxnId="{B21BB04B-B106-4AB3-972B-44C0EFD5CFB8}">
      <dgm:prSet/>
      <dgm:spPr/>
      <dgm:t>
        <a:bodyPr/>
        <a:lstStyle/>
        <a:p>
          <a:endParaRPr lang="es-ES"/>
        </a:p>
      </dgm:t>
    </dgm:pt>
    <dgm:pt modelId="{8F8E283A-9182-4B39-980F-5B809B47A941}" type="pres">
      <dgm:prSet presAssocID="{ED137EFF-4D55-49B2-B6B4-DF85DA66FBDB}" presName="Name0" presStyleCnt="0">
        <dgm:presLayoutVars>
          <dgm:dir/>
          <dgm:resizeHandles val="exact"/>
        </dgm:presLayoutVars>
      </dgm:prSet>
      <dgm:spPr/>
    </dgm:pt>
    <dgm:pt modelId="{369C5349-1D4B-4FD6-9675-2BBD08B702D8}" type="pres">
      <dgm:prSet presAssocID="{ED137EFF-4D55-49B2-B6B4-DF85DA66FBDB}" presName="bkgdShp" presStyleLbl="alignAccFollowNode1" presStyleIdx="0" presStyleCnt="1"/>
      <dgm:spPr/>
    </dgm:pt>
    <dgm:pt modelId="{613201C7-7955-4832-A671-AB54092C2357}" type="pres">
      <dgm:prSet presAssocID="{ED137EFF-4D55-49B2-B6B4-DF85DA66FBDB}" presName="linComp" presStyleCnt="0"/>
      <dgm:spPr/>
    </dgm:pt>
    <dgm:pt modelId="{9660EEB7-5B31-4B7E-851B-35BB5395B15E}" type="pres">
      <dgm:prSet presAssocID="{E72ADDF0-837C-404C-B575-CCB404ECD908}" presName="compNode" presStyleCnt="0"/>
      <dgm:spPr/>
    </dgm:pt>
    <dgm:pt modelId="{A5C43673-18C8-4B84-9DF0-312D7C7EFD3C}" type="pres">
      <dgm:prSet presAssocID="{E72ADDF0-837C-404C-B575-CCB404ECD908}" presName="node" presStyleLbl="node1" presStyleIdx="0" presStyleCnt="5" custScaleX="1193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432505-5DE6-438C-A639-936A1C477D08}" type="pres">
      <dgm:prSet presAssocID="{E72ADDF0-837C-404C-B575-CCB404ECD908}" presName="invisiNode" presStyleLbl="node1" presStyleIdx="0" presStyleCnt="5"/>
      <dgm:spPr/>
    </dgm:pt>
    <dgm:pt modelId="{F7404D8D-05F2-4391-8A35-6DD2AA5496C6}" type="pres">
      <dgm:prSet presAssocID="{E72ADDF0-837C-404C-B575-CCB404ECD908}" presName="imagNode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0DA5563-5D18-48CE-BB59-7160BFDE2B26}" type="pres">
      <dgm:prSet presAssocID="{CC236ABF-0278-4D00-ABE5-D0663E47379E}" presName="sibTrans" presStyleLbl="sibTrans2D1" presStyleIdx="0" presStyleCnt="0"/>
      <dgm:spPr/>
    </dgm:pt>
    <dgm:pt modelId="{742CC61B-EB1C-4AB7-A762-DA5427925A74}" type="pres">
      <dgm:prSet presAssocID="{73244E45-54F2-4415-A632-D68DC114DD08}" presName="compNode" presStyleCnt="0"/>
      <dgm:spPr/>
    </dgm:pt>
    <dgm:pt modelId="{6B6223F8-3481-4356-82A3-316D00466CCD}" type="pres">
      <dgm:prSet presAssocID="{73244E45-54F2-4415-A632-D68DC114DD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5A8559-61D4-45C5-A392-14F6F264C951}" type="pres">
      <dgm:prSet presAssocID="{73244E45-54F2-4415-A632-D68DC114DD08}" presName="invisiNode" presStyleLbl="node1" presStyleIdx="1" presStyleCnt="5"/>
      <dgm:spPr/>
    </dgm:pt>
    <dgm:pt modelId="{DDA8CF69-F51C-4278-99CA-4EE7CE07255F}" type="pres">
      <dgm:prSet presAssocID="{73244E45-54F2-4415-A632-D68DC114DD08}" presName="imagNode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DB42A25-2A7F-4338-B8CB-9249B6F16C1E}" type="pres">
      <dgm:prSet presAssocID="{9D3B41CC-7101-495E-B200-55CE74B3FB55}" presName="sibTrans" presStyleLbl="sibTrans2D1" presStyleIdx="0" presStyleCnt="0"/>
      <dgm:spPr/>
    </dgm:pt>
    <dgm:pt modelId="{C14CBF58-A59D-4AB5-A665-72C3830B5BB0}" type="pres">
      <dgm:prSet presAssocID="{C5E80061-24AF-47AB-9A1B-08CA9BEB8416}" presName="compNode" presStyleCnt="0"/>
      <dgm:spPr/>
    </dgm:pt>
    <dgm:pt modelId="{8EA731F3-004B-4657-8A15-D13AD5F623D0}" type="pres">
      <dgm:prSet presAssocID="{C5E80061-24AF-47AB-9A1B-08CA9BEB841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2DECF9-B88C-48C1-AF81-8225620DD4E1}" type="pres">
      <dgm:prSet presAssocID="{C5E80061-24AF-47AB-9A1B-08CA9BEB8416}" presName="invisiNode" presStyleLbl="node1" presStyleIdx="2" presStyleCnt="5"/>
      <dgm:spPr/>
    </dgm:pt>
    <dgm:pt modelId="{C4E0CA31-395B-4407-999E-3AB886898A64}" type="pres">
      <dgm:prSet presAssocID="{C5E80061-24AF-47AB-9A1B-08CA9BEB8416}" presName="imagNode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F7543DE-2462-4030-BBEA-2E78E11D412F}" type="pres">
      <dgm:prSet presAssocID="{D8349F17-26D7-40E3-9AA1-2DB46B974F0B}" presName="sibTrans" presStyleLbl="sibTrans2D1" presStyleIdx="0" presStyleCnt="0"/>
      <dgm:spPr/>
    </dgm:pt>
    <dgm:pt modelId="{50404546-7B36-49FC-A0F5-B46B4EE0C902}" type="pres">
      <dgm:prSet presAssocID="{268A1727-B85B-41FA-B91E-26D1A75EA662}" presName="compNode" presStyleCnt="0"/>
      <dgm:spPr/>
    </dgm:pt>
    <dgm:pt modelId="{65F4E748-B738-4C06-9DC6-D4168B4392DA}" type="pres">
      <dgm:prSet presAssocID="{268A1727-B85B-41FA-B91E-26D1A75EA66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A14A37-AF48-48F2-8209-73205B4CCF22}" type="pres">
      <dgm:prSet presAssocID="{268A1727-B85B-41FA-B91E-26D1A75EA662}" presName="invisiNode" presStyleLbl="node1" presStyleIdx="3" presStyleCnt="5"/>
      <dgm:spPr/>
    </dgm:pt>
    <dgm:pt modelId="{E412377A-61C8-4EBD-9CCF-A5720760FD59}" type="pres">
      <dgm:prSet presAssocID="{268A1727-B85B-41FA-B91E-26D1A75EA662}" presName="imagNode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4054252C-B49F-404B-9193-F269649AD812}" type="pres">
      <dgm:prSet presAssocID="{2330C9FB-3D10-4365-BF5D-BE9442BD8C67}" presName="sibTrans" presStyleLbl="sibTrans2D1" presStyleIdx="0" presStyleCnt="0"/>
      <dgm:spPr/>
    </dgm:pt>
    <dgm:pt modelId="{F5E2FD87-102E-4831-A863-CED4BBCF5E3B}" type="pres">
      <dgm:prSet presAssocID="{59EB9C25-A41D-46BA-AFCF-2EB3C48DCF8D}" presName="compNode" presStyleCnt="0"/>
      <dgm:spPr/>
    </dgm:pt>
    <dgm:pt modelId="{3F38AD6B-9435-47EA-B8E7-65827D0E3A64}" type="pres">
      <dgm:prSet presAssocID="{59EB9C25-A41D-46BA-AFCF-2EB3C48DCF8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9BBE55-3617-43BF-92A1-4C1B769A87ED}" type="pres">
      <dgm:prSet presAssocID="{59EB9C25-A41D-46BA-AFCF-2EB3C48DCF8D}" presName="invisiNode" presStyleLbl="node1" presStyleIdx="4" presStyleCnt="5"/>
      <dgm:spPr/>
    </dgm:pt>
    <dgm:pt modelId="{725D210D-6B5A-4EE7-BC49-63EB59C259CA}" type="pres">
      <dgm:prSet presAssocID="{59EB9C25-A41D-46BA-AFCF-2EB3C48DCF8D}" presName="imagNode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80C66472-8FC5-4FDF-B521-E49E74488ACC}" type="presOf" srcId="{CC236ABF-0278-4D00-ABE5-D0663E47379E}" destId="{70DA5563-5D18-48CE-BB59-7160BFDE2B26}" srcOrd="0" destOrd="0" presId="urn:microsoft.com/office/officeart/2005/8/layout/pList2"/>
    <dgm:cxn modelId="{5A09CF3E-E47E-4CC4-AAAF-D9723DA62BFC}" srcId="{ED137EFF-4D55-49B2-B6B4-DF85DA66FBDB}" destId="{268A1727-B85B-41FA-B91E-26D1A75EA662}" srcOrd="3" destOrd="0" parTransId="{74005E3A-C491-46B7-B42D-FB0AA3971529}" sibTransId="{2330C9FB-3D10-4365-BF5D-BE9442BD8C67}"/>
    <dgm:cxn modelId="{B21BB04B-B106-4AB3-972B-44C0EFD5CFB8}" srcId="{ED137EFF-4D55-49B2-B6B4-DF85DA66FBDB}" destId="{59EB9C25-A41D-46BA-AFCF-2EB3C48DCF8D}" srcOrd="4" destOrd="0" parTransId="{B7AC4B92-5D14-46AF-BFBB-BB5246A4A6DB}" sibTransId="{ABC4B0AD-A85D-4641-AF04-778B368223EB}"/>
    <dgm:cxn modelId="{BCC4A230-5DA6-4F51-8CD5-D09201207179}" srcId="{ED137EFF-4D55-49B2-B6B4-DF85DA66FBDB}" destId="{73244E45-54F2-4415-A632-D68DC114DD08}" srcOrd="1" destOrd="0" parTransId="{93CE7078-4D64-4151-9D89-1A7A10DE47D3}" sibTransId="{9D3B41CC-7101-495E-B200-55CE74B3FB55}"/>
    <dgm:cxn modelId="{69A07C21-E1D0-448F-B576-1082D6DEE04A}" type="presOf" srcId="{2330C9FB-3D10-4365-BF5D-BE9442BD8C67}" destId="{4054252C-B49F-404B-9193-F269649AD812}" srcOrd="0" destOrd="0" presId="urn:microsoft.com/office/officeart/2005/8/layout/pList2"/>
    <dgm:cxn modelId="{48114809-D276-4814-AFA8-BC42A7C084BD}" type="presOf" srcId="{59EB9C25-A41D-46BA-AFCF-2EB3C48DCF8D}" destId="{3F38AD6B-9435-47EA-B8E7-65827D0E3A64}" srcOrd="0" destOrd="0" presId="urn:microsoft.com/office/officeart/2005/8/layout/pList2"/>
    <dgm:cxn modelId="{6F489679-6458-423B-8547-E15FF8BCE926}" type="presOf" srcId="{E72ADDF0-837C-404C-B575-CCB404ECD908}" destId="{A5C43673-18C8-4B84-9DF0-312D7C7EFD3C}" srcOrd="0" destOrd="0" presId="urn:microsoft.com/office/officeart/2005/8/layout/pList2"/>
    <dgm:cxn modelId="{88012177-2956-469E-B3F7-F58F4C69F6EF}" type="presOf" srcId="{268A1727-B85B-41FA-B91E-26D1A75EA662}" destId="{65F4E748-B738-4C06-9DC6-D4168B4392DA}" srcOrd="0" destOrd="0" presId="urn:microsoft.com/office/officeart/2005/8/layout/pList2"/>
    <dgm:cxn modelId="{C7B1CACC-8EAD-4039-AAAC-40BAE3F36B20}" srcId="{ED137EFF-4D55-49B2-B6B4-DF85DA66FBDB}" destId="{C5E80061-24AF-47AB-9A1B-08CA9BEB8416}" srcOrd="2" destOrd="0" parTransId="{43A13DE6-496B-4A99-813E-13F1408AA77A}" sibTransId="{D8349F17-26D7-40E3-9AA1-2DB46B974F0B}"/>
    <dgm:cxn modelId="{AFD42069-19FE-401A-9735-FEB977938C75}" type="presOf" srcId="{ED137EFF-4D55-49B2-B6B4-DF85DA66FBDB}" destId="{8F8E283A-9182-4B39-980F-5B809B47A941}" srcOrd="0" destOrd="0" presId="urn:microsoft.com/office/officeart/2005/8/layout/pList2"/>
    <dgm:cxn modelId="{38A61D28-4384-4E1B-91E1-92179A84FAEA}" type="presOf" srcId="{9D3B41CC-7101-495E-B200-55CE74B3FB55}" destId="{2DB42A25-2A7F-4338-B8CB-9249B6F16C1E}" srcOrd="0" destOrd="0" presId="urn:microsoft.com/office/officeart/2005/8/layout/pList2"/>
    <dgm:cxn modelId="{C31E468E-807A-4562-A0D4-F88C3D686DEA}" type="presOf" srcId="{D8349F17-26D7-40E3-9AA1-2DB46B974F0B}" destId="{FF7543DE-2462-4030-BBEA-2E78E11D412F}" srcOrd="0" destOrd="0" presId="urn:microsoft.com/office/officeart/2005/8/layout/pList2"/>
    <dgm:cxn modelId="{8B16E8B2-18C5-4CB4-9B0F-03CD82FB91C7}" srcId="{ED137EFF-4D55-49B2-B6B4-DF85DA66FBDB}" destId="{E72ADDF0-837C-404C-B575-CCB404ECD908}" srcOrd="0" destOrd="0" parTransId="{DFC6F2DA-89B9-4CAB-9D60-77E144C87DD6}" sibTransId="{CC236ABF-0278-4D00-ABE5-D0663E47379E}"/>
    <dgm:cxn modelId="{0231D11A-EDBB-4FAD-BCDE-B0B2F0BA25B9}" type="presOf" srcId="{C5E80061-24AF-47AB-9A1B-08CA9BEB8416}" destId="{8EA731F3-004B-4657-8A15-D13AD5F623D0}" srcOrd="0" destOrd="0" presId="urn:microsoft.com/office/officeart/2005/8/layout/pList2"/>
    <dgm:cxn modelId="{9592FC34-FA0D-4E07-8DF3-BD0CFC4988AF}" type="presOf" srcId="{73244E45-54F2-4415-A632-D68DC114DD08}" destId="{6B6223F8-3481-4356-82A3-316D00466CCD}" srcOrd="0" destOrd="0" presId="urn:microsoft.com/office/officeart/2005/8/layout/pList2"/>
    <dgm:cxn modelId="{77CA8732-3EA8-4F48-AF72-82DBA175E2AC}" type="presParOf" srcId="{8F8E283A-9182-4B39-980F-5B809B47A941}" destId="{369C5349-1D4B-4FD6-9675-2BBD08B702D8}" srcOrd="0" destOrd="0" presId="urn:microsoft.com/office/officeart/2005/8/layout/pList2"/>
    <dgm:cxn modelId="{E615C92A-5D6A-409E-923E-5C2DF0573D3D}" type="presParOf" srcId="{8F8E283A-9182-4B39-980F-5B809B47A941}" destId="{613201C7-7955-4832-A671-AB54092C2357}" srcOrd="1" destOrd="0" presId="urn:microsoft.com/office/officeart/2005/8/layout/pList2"/>
    <dgm:cxn modelId="{9D1D22B9-130F-4B9E-ABF9-607F800FEF77}" type="presParOf" srcId="{613201C7-7955-4832-A671-AB54092C2357}" destId="{9660EEB7-5B31-4B7E-851B-35BB5395B15E}" srcOrd="0" destOrd="0" presId="urn:microsoft.com/office/officeart/2005/8/layout/pList2"/>
    <dgm:cxn modelId="{8004C0E6-9161-4688-996D-0033E0C38E08}" type="presParOf" srcId="{9660EEB7-5B31-4B7E-851B-35BB5395B15E}" destId="{A5C43673-18C8-4B84-9DF0-312D7C7EFD3C}" srcOrd="0" destOrd="0" presId="urn:microsoft.com/office/officeart/2005/8/layout/pList2"/>
    <dgm:cxn modelId="{AC0856D8-13B4-41D4-9A5A-B92692B2E99D}" type="presParOf" srcId="{9660EEB7-5B31-4B7E-851B-35BB5395B15E}" destId="{32432505-5DE6-438C-A639-936A1C477D08}" srcOrd="1" destOrd="0" presId="urn:microsoft.com/office/officeart/2005/8/layout/pList2"/>
    <dgm:cxn modelId="{860BD3BB-41FE-4A93-B198-BBADBE832A07}" type="presParOf" srcId="{9660EEB7-5B31-4B7E-851B-35BB5395B15E}" destId="{F7404D8D-05F2-4391-8A35-6DD2AA5496C6}" srcOrd="2" destOrd="0" presId="urn:microsoft.com/office/officeart/2005/8/layout/pList2"/>
    <dgm:cxn modelId="{5D8A429E-AD00-4B12-B2EE-B1D436E87B31}" type="presParOf" srcId="{613201C7-7955-4832-A671-AB54092C2357}" destId="{70DA5563-5D18-48CE-BB59-7160BFDE2B26}" srcOrd="1" destOrd="0" presId="urn:microsoft.com/office/officeart/2005/8/layout/pList2"/>
    <dgm:cxn modelId="{3213A761-6D1B-4517-ACFA-28EE182C235F}" type="presParOf" srcId="{613201C7-7955-4832-A671-AB54092C2357}" destId="{742CC61B-EB1C-4AB7-A762-DA5427925A74}" srcOrd="2" destOrd="0" presId="urn:microsoft.com/office/officeart/2005/8/layout/pList2"/>
    <dgm:cxn modelId="{7A5D5702-383A-4341-B401-3D6633555CEE}" type="presParOf" srcId="{742CC61B-EB1C-4AB7-A762-DA5427925A74}" destId="{6B6223F8-3481-4356-82A3-316D00466CCD}" srcOrd="0" destOrd="0" presId="urn:microsoft.com/office/officeart/2005/8/layout/pList2"/>
    <dgm:cxn modelId="{EDBFCE53-BA03-421F-BDB0-62E1F138CD0C}" type="presParOf" srcId="{742CC61B-EB1C-4AB7-A762-DA5427925A74}" destId="{F85A8559-61D4-45C5-A392-14F6F264C951}" srcOrd="1" destOrd="0" presId="urn:microsoft.com/office/officeart/2005/8/layout/pList2"/>
    <dgm:cxn modelId="{A84EC32F-7A2B-4492-93B1-E7AE85BDC44E}" type="presParOf" srcId="{742CC61B-EB1C-4AB7-A762-DA5427925A74}" destId="{DDA8CF69-F51C-4278-99CA-4EE7CE07255F}" srcOrd="2" destOrd="0" presId="urn:microsoft.com/office/officeart/2005/8/layout/pList2"/>
    <dgm:cxn modelId="{EDDB0F18-002C-4D9E-B877-17645CE15B31}" type="presParOf" srcId="{613201C7-7955-4832-A671-AB54092C2357}" destId="{2DB42A25-2A7F-4338-B8CB-9249B6F16C1E}" srcOrd="3" destOrd="0" presId="urn:microsoft.com/office/officeart/2005/8/layout/pList2"/>
    <dgm:cxn modelId="{328CDD94-D59A-4952-8E66-EDE767C5AAB0}" type="presParOf" srcId="{613201C7-7955-4832-A671-AB54092C2357}" destId="{C14CBF58-A59D-4AB5-A665-72C3830B5BB0}" srcOrd="4" destOrd="0" presId="urn:microsoft.com/office/officeart/2005/8/layout/pList2"/>
    <dgm:cxn modelId="{6EF7D84D-B80E-4CCE-A772-460156CEC677}" type="presParOf" srcId="{C14CBF58-A59D-4AB5-A665-72C3830B5BB0}" destId="{8EA731F3-004B-4657-8A15-D13AD5F623D0}" srcOrd="0" destOrd="0" presId="urn:microsoft.com/office/officeart/2005/8/layout/pList2"/>
    <dgm:cxn modelId="{2C257A91-9E39-44B6-A4C9-9940D149FA9D}" type="presParOf" srcId="{C14CBF58-A59D-4AB5-A665-72C3830B5BB0}" destId="{C12DECF9-B88C-48C1-AF81-8225620DD4E1}" srcOrd="1" destOrd="0" presId="urn:microsoft.com/office/officeart/2005/8/layout/pList2"/>
    <dgm:cxn modelId="{1083A6BE-B56B-4C9D-9EF3-43B391762F74}" type="presParOf" srcId="{C14CBF58-A59D-4AB5-A665-72C3830B5BB0}" destId="{C4E0CA31-395B-4407-999E-3AB886898A64}" srcOrd="2" destOrd="0" presId="urn:microsoft.com/office/officeart/2005/8/layout/pList2"/>
    <dgm:cxn modelId="{D21ABB84-0FCE-457D-9817-B5F8BF22B1A7}" type="presParOf" srcId="{613201C7-7955-4832-A671-AB54092C2357}" destId="{FF7543DE-2462-4030-BBEA-2E78E11D412F}" srcOrd="5" destOrd="0" presId="urn:microsoft.com/office/officeart/2005/8/layout/pList2"/>
    <dgm:cxn modelId="{FC5949A0-D7D6-4C8F-AE07-66102997193B}" type="presParOf" srcId="{613201C7-7955-4832-A671-AB54092C2357}" destId="{50404546-7B36-49FC-A0F5-B46B4EE0C902}" srcOrd="6" destOrd="0" presId="urn:microsoft.com/office/officeart/2005/8/layout/pList2"/>
    <dgm:cxn modelId="{C3E5030D-799A-495E-83D8-4AF3315EF283}" type="presParOf" srcId="{50404546-7B36-49FC-A0F5-B46B4EE0C902}" destId="{65F4E748-B738-4C06-9DC6-D4168B4392DA}" srcOrd="0" destOrd="0" presId="urn:microsoft.com/office/officeart/2005/8/layout/pList2"/>
    <dgm:cxn modelId="{D8676532-5FF0-49D6-A8F8-279D93BEA78A}" type="presParOf" srcId="{50404546-7B36-49FC-A0F5-B46B4EE0C902}" destId="{6FA14A37-AF48-48F2-8209-73205B4CCF22}" srcOrd="1" destOrd="0" presId="urn:microsoft.com/office/officeart/2005/8/layout/pList2"/>
    <dgm:cxn modelId="{B207C6F9-9AE1-409F-90F3-1FD07A305CD8}" type="presParOf" srcId="{50404546-7B36-49FC-A0F5-B46B4EE0C902}" destId="{E412377A-61C8-4EBD-9CCF-A5720760FD59}" srcOrd="2" destOrd="0" presId="urn:microsoft.com/office/officeart/2005/8/layout/pList2"/>
    <dgm:cxn modelId="{CAC541FF-464B-41E8-8B02-A1D0862E0893}" type="presParOf" srcId="{613201C7-7955-4832-A671-AB54092C2357}" destId="{4054252C-B49F-404B-9193-F269649AD812}" srcOrd="7" destOrd="0" presId="urn:microsoft.com/office/officeart/2005/8/layout/pList2"/>
    <dgm:cxn modelId="{BAA7C286-DE62-4EDF-A0D3-989F84E8501E}" type="presParOf" srcId="{613201C7-7955-4832-A671-AB54092C2357}" destId="{F5E2FD87-102E-4831-A863-CED4BBCF5E3B}" srcOrd="8" destOrd="0" presId="urn:microsoft.com/office/officeart/2005/8/layout/pList2"/>
    <dgm:cxn modelId="{09702C94-C6EE-48C2-9975-F5709AF97C15}" type="presParOf" srcId="{F5E2FD87-102E-4831-A863-CED4BBCF5E3B}" destId="{3F38AD6B-9435-47EA-B8E7-65827D0E3A64}" srcOrd="0" destOrd="0" presId="urn:microsoft.com/office/officeart/2005/8/layout/pList2"/>
    <dgm:cxn modelId="{0DE42F50-5725-4E2B-9AB3-AB5C60C4628F}" type="presParOf" srcId="{F5E2FD87-102E-4831-A863-CED4BBCF5E3B}" destId="{DD9BBE55-3617-43BF-92A1-4C1B769A87ED}" srcOrd="1" destOrd="0" presId="urn:microsoft.com/office/officeart/2005/8/layout/pList2"/>
    <dgm:cxn modelId="{7A63198C-3478-444F-8112-796443F84DFE}" type="presParOf" srcId="{F5E2FD87-102E-4831-A863-CED4BBCF5E3B}" destId="{725D210D-6B5A-4EE7-BC49-63EB59C259CA}" srcOrd="2" destOrd="0" presId="urn:microsoft.com/office/officeart/2005/8/layout/p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4B0E7-ABF6-4D4B-8FD6-A790C51EAB92}" type="datetimeFigureOut">
              <a:rPr lang="es-ES" smtClean="0"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FF640-E74D-4902-BDD6-4C00395830D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5891218"/>
            <a:ext cx="8643998" cy="966782"/>
          </a:xfrm>
        </p:spPr>
        <p:txBody>
          <a:bodyPr>
            <a:normAutofit lnSpcReduction="10000"/>
          </a:bodyPr>
          <a:lstStyle/>
          <a:p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Todos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</a:rPr>
              <a:t>estos son prevenibles con educación </a:t>
            </a: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alimentaria</a:t>
            </a:r>
          </a:p>
          <a:p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y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</a:rPr>
              <a:t>“entrenamiento” de </a:t>
            </a: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hábitos!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428596" y="1500174"/>
          <a:ext cx="8358246" cy="4349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Rectángulo"/>
          <p:cNvSpPr/>
          <p:nvPr/>
        </p:nvSpPr>
        <p:spPr>
          <a:xfrm>
            <a:off x="357159" y="214290"/>
            <a:ext cx="835824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 Factores Nutricionales Relacionados con Fatiga y Disminución del Rendimiento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Elipse"/>
          <p:cNvSpPr/>
          <p:nvPr/>
        </p:nvSpPr>
        <p:spPr>
          <a:xfrm>
            <a:off x="1142976" y="5357826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1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2714612" y="5357826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2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286248" y="5357826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3" name="12 Elipse"/>
          <p:cNvSpPr/>
          <p:nvPr/>
        </p:nvSpPr>
        <p:spPr>
          <a:xfrm>
            <a:off x="5929322" y="5357826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4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7500958" y="5357826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5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571500" cy="80486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16" name="15 Rectángulo"/>
          <p:cNvSpPr/>
          <p:nvPr/>
        </p:nvSpPr>
        <p:spPr>
          <a:xfrm>
            <a:off x="6929437" y="6500834"/>
            <a:ext cx="2214563" cy="357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s-ES" sz="12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Times New Roman" pitchFamily="18" charset="0"/>
              </a:rPr>
              <a:t>Lic. </a:t>
            </a:r>
            <a:r>
              <a:rPr lang="es-ES" sz="1200" dirty="0" err="1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Times New Roman" pitchFamily="18" charset="0"/>
              </a:rPr>
              <a:t>Garavaglia</a:t>
            </a:r>
            <a:endParaRPr lang="es-ES" sz="12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  <a:cs typeface="Times New Roman" pitchFamily="18" charset="0"/>
            </a:endParaRPr>
          </a:p>
          <a:p>
            <a:pPr algn="r">
              <a:defRPr/>
            </a:pPr>
            <a:r>
              <a:rPr lang="es-ES" sz="12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Times New Roman" pitchFamily="18" charset="0"/>
              </a:rPr>
              <a:t>NUTRICION URBA</a:t>
            </a:r>
            <a:endParaRPr lang="es-ES" sz="1200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500</TotalTime>
  <Words>112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factores nutricionales relacionados con la fatiga y disminución del rendimiento</dc:title>
  <dc:creator>Usuario</dc:creator>
  <cp:lastModifiedBy>Usuario</cp:lastModifiedBy>
  <cp:revision>14</cp:revision>
  <dcterms:created xsi:type="dcterms:W3CDTF">2012-04-23T14:24:26Z</dcterms:created>
  <dcterms:modified xsi:type="dcterms:W3CDTF">2012-04-23T22:44:44Z</dcterms:modified>
</cp:coreProperties>
</file>